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7" r:id="rId3"/>
    <p:sldId id="286" r:id="rId4"/>
    <p:sldId id="257" r:id="rId5"/>
    <p:sldId id="283" r:id="rId6"/>
    <p:sldId id="258" r:id="rId7"/>
    <p:sldId id="284" r:id="rId8"/>
    <p:sldId id="259" r:id="rId9"/>
    <p:sldId id="285" r:id="rId10"/>
    <p:sldId id="260" r:id="rId11"/>
    <p:sldId id="261" r:id="rId12"/>
    <p:sldId id="262" r:id="rId13"/>
    <p:sldId id="263" r:id="rId14"/>
    <p:sldId id="264" r:id="rId15"/>
    <p:sldId id="273" r:id="rId16"/>
    <p:sldId id="274" r:id="rId17"/>
    <p:sldId id="276" r:id="rId18"/>
    <p:sldId id="278" r:id="rId19"/>
    <p:sldId id="277" r:id="rId20"/>
    <p:sldId id="265" r:id="rId21"/>
    <p:sldId id="275" r:id="rId22"/>
    <p:sldId id="280" r:id="rId23"/>
    <p:sldId id="281" r:id="rId24"/>
    <p:sldId id="282" r:id="rId25"/>
    <p:sldId id="266" r:id="rId26"/>
    <p:sldId id="267" r:id="rId27"/>
    <p:sldId id="268" r:id="rId28"/>
    <p:sldId id="269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310032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Викторина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«Знатоки спорта»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560840" cy="172819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МКДОУ детский сад№2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Ульянова Вера Алексеевна.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portelita.ru/img/gg4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266429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Torneo с неопреновым покрытием 2x1 кг (A-928P) отзывы, обсуждения, форум Hotline.u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2714" y="3645024"/>
            <a:ext cx="2717718" cy="239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портивный инвентарь и аксессуары / Галерея / Бодибилдинг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53650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яч - попрыгунчик Барби 50 см, Сравнение цен, отзывы в магазинах Москвы и област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2808312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19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калка 3м резин. с п/м руч. цветная 5мм У704 00221 - &quot;Sporty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1" t="11384" r="3191" b="4045"/>
          <a:stretch/>
        </p:blipFill>
        <p:spPr bwMode="auto">
          <a:xfrm>
            <a:off x="1115616" y="692696"/>
            <a:ext cx="3168352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Набор хоккейный детский - Оборудование для зала - Каталог Детское спортивно-игровое оборудова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5" t="13176" r="2703" b="9796"/>
          <a:stretch/>
        </p:blipFill>
        <p:spPr bwMode="auto">
          <a:xfrm>
            <a:off x="4860032" y="709841"/>
            <a:ext cx="3096344" cy="2575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WH-18A1 Свисток Спортивные игры, оборудование Aleim-sport Грузоблочные машины, грузоблочные тренажеры, силовые тренажёры на своб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5" t="2080" r="4100" b="5410"/>
          <a:stretch/>
        </p:blipFill>
        <p:spPr bwMode="auto">
          <a:xfrm>
            <a:off x="794384" y="3428999"/>
            <a:ext cx="3201551" cy="2808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Ведро,грабли,лопатки (27см) 201, Код товара 1487, Артикул 201 - лето - 100 ИГРУШЕК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80" r="4819" b="9939"/>
          <a:stretch/>
        </p:blipFill>
        <p:spPr bwMode="auto">
          <a:xfrm>
            <a:off x="4660490" y="3759239"/>
            <a:ext cx="3295886" cy="2694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260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амота 30 - ПОДАРКИ ТУТ - розничный магазин наград, подарков, сувениров, кубки, медали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0130"/>
            <a:ext cx="21602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росмотр изображения 3198453 Сервис публикации и хранения из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5" r="25581"/>
          <a:stretch/>
        </p:blipFill>
        <p:spPr bwMode="auto">
          <a:xfrm>
            <a:off x="6372200" y="1814106"/>
            <a:ext cx="2272401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Играем дальше: 60% скидка на полезно-развлекательные занятия для детей от 4 до 10 лет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034" y="692696"/>
            <a:ext cx="2242820" cy="2242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едаль с лентой - Магазин 'Ягуар' г.Камышин Волгоградской обл. - Товары для спорта и отдыха, охоты и рыбалк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833"/>
          <a:stretch/>
        </p:blipFill>
        <p:spPr bwMode="auto">
          <a:xfrm>
            <a:off x="3224212" y="4108131"/>
            <a:ext cx="2739694" cy="22428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718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plastic.ru - ласты для плавания купить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780" y="858836"/>
            <a:ext cx="2540719" cy="221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Gary Fisher Astro boys (2006) - купить велосипед Gary Fisher…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9" t="14446" r="11888" b="14419"/>
          <a:stretch/>
        </p:blipFill>
        <p:spPr bwMode="auto">
          <a:xfrm>
            <a:off x="2699792" y="3284984"/>
            <a:ext cx="3312368" cy="274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Лодки, Матрацы и Аксессуары - kiev-club.com.u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8" r="12069"/>
          <a:stretch/>
        </p:blipFill>
        <p:spPr bwMode="auto">
          <a:xfrm>
            <a:off x="736418" y="1674530"/>
            <a:ext cx="2123966" cy="2788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Как сделать лыжные палки своими руками?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4" r="11449" b="3178"/>
          <a:stretch/>
        </p:blipFill>
        <p:spPr bwMode="auto">
          <a:xfrm>
            <a:off x="6012160" y="1692599"/>
            <a:ext cx="2736304" cy="3752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51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иор Ковров купить в Нижнем Новгород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4" b="12121"/>
          <a:stretch/>
        </p:blipFill>
        <p:spPr bwMode="auto">
          <a:xfrm>
            <a:off x="3433444" y="699134"/>
            <a:ext cx="2938755" cy="2441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Снегокат детский 202 с высокой рамой / Санки Санки и снегокаты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0" t="6897" b="8375"/>
          <a:stretch/>
        </p:blipFill>
        <p:spPr bwMode="auto">
          <a:xfrm>
            <a:off x="3059832" y="4149080"/>
            <a:ext cx="2952328" cy="2059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Боровичи - форум * Просмотр темы - продам новую клюшку с шайбой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50" r="10681"/>
          <a:stretch/>
        </p:blipFill>
        <p:spPr bwMode="auto">
          <a:xfrm>
            <a:off x="6256438" y="1920051"/>
            <a:ext cx="2492026" cy="3258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Самокаты -Самокаты для детей от 4 до 8 лет, самокаты для детей, электрический самокат, где купить самокат -интернет-магази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677869" cy="3155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50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296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38100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062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6085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81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0481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458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048125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14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ххх\Desktop\GKKDiAF6Ur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1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8720"/>
            <a:ext cx="400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Узнай вид спорта по пиктограмме</a:t>
            </a:r>
            <a:endParaRPr lang="ru-RU" dirty="0"/>
          </a:p>
        </p:txBody>
      </p:sp>
      <p:pic>
        <p:nvPicPr>
          <p:cNvPr id="3" name="Рисунок 2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" t="2884" r="73149" b="71704"/>
          <a:stretch/>
        </p:blipFill>
        <p:spPr bwMode="auto">
          <a:xfrm>
            <a:off x="2339752" y="1700808"/>
            <a:ext cx="4752528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2495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69674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48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5"/>
            <a:ext cx="61926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3556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445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и по запросу пиктограммы видов спорта скача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008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3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rnaya_Vydra - Стенка - MOSKVA.F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96855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15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нишвили высказался за участие Грузии в Сочинской Олимпиаде &quot;Сочи 2014&quot;. Зимние Олимпийские игры на &quot;Р-Спорте&quo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30" t="9469" r="66227" b="72517"/>
          <a:stretch/>
        </p:blipFill>
        <p:spPr bwMode="auto">
          <a:xfrm>
            <a:off x="2267744" y="1628800"/>
            <a:ext cx="4824536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54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ортивный Stock Illustrations, Cliparts And Royalty Free спортивный Vector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2" t="67054" r="34012" b="4836"/>
          <a:stretch/>
        </p:blipFill>
        <p:spPr bwMode="auto">
          <a:xfrm>
            <a:off x="2411760" y="1556792"/>
            <a:ext cx="4176464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0" t="35684" r="48619" b="35840"/>
          <a:stretch/>
        </p:blipFill>
        <p:spPr bwMode="auto">
          <a:xfrm>
            <a:off x="2699792" y="1484784"/>
            <a:ext cx="4176464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493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59" t="3037" r="25318" b="71933"/>
          <a:stretch/>
        </p:blipFill>
        <p:spPr bwMode="auto">
          <a:xfrm>
            <a:off x="2483768" y="1628800"/>
            <a:ext cx="460851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378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Задание «Угадай словечко». Ведущий читает стихотворение или пословицу о спорте, дети добавляют недостающее слово. 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1.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Чтоб здоровым быть сполна физкультура всем нужна, для начала по порядку дружно делаем…(Зарядку).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2. Чтоб успешно развиваться нужно спортом заниматься. От занятий физкультурой будет стройная…(Фигура).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  <a:t>3. В здоровом теле – здоровый…(Дух).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/>
              </a:rPr>
            </a:b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913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13" t="3037" r="925" b="74291"/>
          <a:stretch/>
        </p:blipFill>
        <p:spPr bwMode="auto">
          <a:xfrm>
            <a:off x="2411760" y="1628800"/>
            <a:ext cx="43204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320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wimmer Silhouette Stock Vector Illustration And Royalty Free Swimmer Silhouette Clipart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79" t="35684" r="26633" b="35840"/>
          <a:stretch/>
        </p:blipFill>
        <p:spPr bwMode="auto">
          <a:xfrm>
            <a:off x="2699792" y="1268760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81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82" r="58664" b="35835"/>
          <a:stretch/>
        </p:blipFill>
        <p:spPr bwMode="auto">
          <a:xfrm>
            <a:off x="2250488" y="1083670"/>
            <a:ext cx="2747963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57" t="-189" r="419" b="69795"/>
          <a:stretch/>
        </p:blipFill>
        <p:spPr bwMode="auto">
          <a:xfrm>
            <a:off x="6228184" y="1083670"/>
            <a:ext cx="2592288" cy="2551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1" t="63789" r="36743" b="189"/>
          <a:stretch/>
        </p:blipFill>
        <p:spPr bwMode="auto">
          <a:xfrm>
            <a:off x="539552" y="3131163"/>
            <a:ext cx="2039639" cy="3206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G:\все о мяче\4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60" t="-189" r="32569" b="69795"/>
          <a:stretch/>
        </p:blipFill>
        <p:spPr bwMode="auto">
          <a:xfrm>
            <a:off x="4326947" y="3197360"/>
            <a:ext cx="2637088" cy="31559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9606" y="692696"/>
            <a:ext cx="4477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          Игра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Times New Roman"/>
              </a:rPr>
              <a:t>«Четвёртый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Times New Roman"/>
              </a:rPr>
              <a:t>лишний»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3432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баскетбол, волейбол, водное поло, футбол (может быть два варианта </a:t>
            </a:r>
            <a:r>
              <a:rPr lang="ru-RU" sz="3600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ответов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1футбол, так как играют ногами, а в остальные игры руками; 2 водное поло – игра на воде, а остальные на суше).</a:t>
            </a:r>
            <a:endParaRPr lang="ru-RU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22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пить кроссовки для девочки &quot; Онлайн порно видео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48" r="14399"/>
          <a:stretch/>
        </p:blipFill>
        <p:spPr bwMode="auto">
          <a:xfrm>
            <a:off x="989027" y="503165"/>
            <a:ext cx="2989482" cy="2717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Спортзона - Ролики Powerslide Barbie Lil Girl. Киев - Спортзона - интернет магазин спортивных товаров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240360" cy="230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онник Валенки приснились, к чему снятся Валенки во сне?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27" y="3554359"/>
            <a:ext cx="2736304" cy="282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27" r="2593" b="7810"/>
          <a:stretch/>
        </p:blipFill>
        <p:spPr bwMode="auto">
          <a:xfrm>
            <a:off x="5302484" y="3769375"/>
            <a:ext cx="2869916" cy="2582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185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0872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Назовите спортивную обувь:</a:t>
            </a:r>
          </a:p>
          <a:p>
            <a:endParaRPr lang="ru-RU" sz="36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кроссовки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ролики, валенки, коньки – 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(валенки 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</a:t>
            </a:r>
            <a:r>
              <a:rPr lang="ru-RU" sz="3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спортивная </a:t>
            </a: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обувь)</a:t>
            </a: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0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енщина с арбалетом; Спор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585" y="404664"/>
            <a:ext cx="2752505" cy="385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12.proshkolu.ru/content/media/pic/std/5000000/4306000/4305425-1ef6f6a6d8f79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7"/>
            <a:ext cx="2376264" cy="31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тский Дартс K09 на магните Детский мир, игрушки. Для улицы, спорт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378" y="633563"/>
            <a:ext cx="2850058" cy="257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ushistik: &quot;Итоги конкурса &quot;Биатлон в лицах&quot;!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2735575" cy="3717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26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endParaRPr lang="ru-RU" sz="3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Что развивают данные виды спорта и упражнения?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6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дартц</a:t>
            </a: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стрельба из лука, прыжки на скакалке, биатлон - прыжки на скакалке развивают ноги, а все остальные – глазомер.</a:t>
            </a:r>
            <a:endParaRPr lang="ru-RU" sz="3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460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1192</TotalTime>
  <Words>131</Words>
  <Application>Microsoft Office PowerPoint</Application>
  <PresentationFormat>Экран (4:3)</PresentationFormat>
  <Paragraphs>15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Викторина  «Знатоки спорта»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«Знатоки спорта».</dc:title>
  <dc:creator>user</dc:creator>
  <cp:lastModifiedBy>ххх</cp:lastModifiedBy>
  <cp:revision>15</cp:revision>
  <dcterms:created xsi:type="dcterms:W3CDTF">2015-03-11T02:48:19Z</dcterms:created>
  <dcterms:modified xsi:type="dcterms:W3CDTF">2020-08-12T16:48:07Z</dcterms:modified>
</cp:coreProperties>
</file>